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embeddedFontLst>
    <p:embeddedFont>
      <p:font typeface="Montserrat" panose="00000500000000000000" pitchFamily="2" charset="0"/>
      <p:regular r:id="rId6"/>
      <p:bold r:id="rId7"/>
      <p:italic r:id="rId8"/>
      <p:boldItalic r:id="rId9"/>
    </p:embeddedFont>
    <p:embeddedFont>
      <p:font typeface="Open Sans" panose="020B060603050402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2E921D-FA11-392D-1D93-40D319064D29}" v="97" dt="2026-06-27T08:20:55.5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en Bird" userId="S::damien@damobird365.com::bb004ae1-c285-4f87-b3d2-16b8803c6e02" providerId="AD" clId="Web-{C02E921D-FA11-392D-1D93-40D319064D29}"/>
    <pc:docChg chg="modSld">
      <pc:chgData name="Damien Bird" userId="S::damien@damobird365.com::bb004ae1-c285-4f87-b3d2-16b8803c6e02" providerId="AD" clId="Web-{C02E921D-FA11-392D-1D93-40D319064D29}" dt="2026-06-27T08:20:55.181" v="93" actId="20577"/>
      <pc:docMkLst>
        <pc:docMk/>
      </pc:docMkLst>
      <pc:sldChg chg="addSp delSp modSp">
        <pc:chgData name="Damien Bird" userId="S::damien@damobird365.com::bb004ae1-c285-4f87-b3d2-16b8803c6e02" providerId="AD" clId="Web-{C02E921D-FA11-392D-1D93-40D319064D29}" dt="2026-06-27T08:20:03.224" v="91" actId="1076"/>
        <pc:sldMkLst>
          <pc:docMk/>
          <pc:sldMk cId="0" sldId="256"/>
        </pc:sldMkLst>
        <pc:spChg chg="mod">
          <ac:chgData name="Damien Bird" userId="S::damien@damobird365.com::bb004ae1-c285-4f87-b3d2-16b8803c6e02" providerId="AD" clId="Web-{C02E921D-FA11-392D-1D93-40D319064D29}" dt="2026-06-27T08:11:59.112" v="52" actId="1076"/>
          <ac:spMkLst>
            <pc:docMk/>
            <pc:sldMk cId="0" sldId="256"/>
            <ac:spMk id="4" creationId="{00000000-0000-0000-0000-000000000000}"/>
          </ac:spMkLst>
        </pc:spChg>
        <pc:spChg chg="del mod">
          <ac:chgData name="Damien Bird" userId="S::damien@damobird365.com::bb004ae1-c285-4f87-b3d2-16b8803c6e02" providerId="AD" clId="Web-{C02E921D-FA11-392D-1D93-40D319064D29}" dt="2026-06-27T08:13:21.789" v="87"/>
          <ac:spMkLst>
            <pc:docMk/>
            <pc:sldMk cId="0" sldId="256"/>
            <ac:spMk id="5" creationId="{00000000-0000-0000-0000-000000000000}"/>
          </ac:spMkLst>
        </pc:spChg>
        <pc:spChg chg="del mod">
          <ac:chgData name="Damien Bird" userId="S::damien@damobird365.com::bb004ae1-c285-4f87-b3d2-16b8803c6e02" providerId="AD" clId="Web-{C02E921D-FA11-392D-1D93-40D319064D29}" dt="2026-06-27T08:13:21.789" v="86"/>
          <ac:spMkLst>
            <pc:docMk/>
            <pc:sldMk cId="0" sldId="256"/>
            <ac:spMk id="6" creationId="{00000000-0000-0000-0000-000000000000}"/>
          </ac:spMkLst>
        </pc:spChg>
        <pc:spChg chg="del mod">
          <ac:chgData name="Damien Bird" userId="S::damien@damobird365.com::bb004ae1-c285-4f87-b3d2-16b8803c6e02" providerId="AD" clId="Web-{C02E921D-FA11-392D-1D93-40D319064D29}" dt="2026-06-27T08:13:21.789" v="85"/>
          <ac:spMkLst>
            <pc:docMk/>
            <pc:sldMk cId="0" sldId="256"/>
            <ac:spMk id="7" creationId="{00000000-0000-0000-0000-000000000000}"/>
          </ac:spMkLst>
        </pc:spChg>
        <pc:spChg chg="del mod">
          <ac:chgData name="Damien Bird" userId="S::damien@damobird365.com::bb004ae1-c285-4f87-b3d2-16b8803c6e02" providerId="AD" clId="Web-{C02E921D-FA11-392D-1D93-40D319064D29}" dt="2026-06-27T08:13:21.789" v="84"/>
          <ac:spMkLst>
            <pc:docMk/>
            <pc:sldMk cId="0" sldId="256"/>
            <ac:spMk id="16" creationId="{00000000-0000-0000-0000-000000000000}"/>
          </ac:spMkLst>
        </pc:spChg>
        <pc:spChg chg="del mod">
          <ac:chgData name="Damien Bird" userId="S::damien@damobird365.com::bb004ae1-c285-4f87-b3d2-16b8803c6e02" providerId="AD" clId="Web-{C02E921D-FA11-392D-1D93-40D319064D29}" dt="2026-06-27T08:13:21.789" v="83"/>
          <ac:spMkLst>
            <pc:docMk/>
            <pc:sldMk cId="0" sldId="256"/>
            <ac:spMk id="17" creationId="{00000000-0000-0000-0000-000000000000}"/>
          </ac:spMkLst>
        </pc:spChg>
        <pc:spChg chg="del mod">
          <ac:chgData name="Damien Bird" userId="S::damien@damobird365.com::bb004ae1-c285-4f87-b3d2-16b8803c6e02" providerId="AD" clId="Web-{C02E921D-FA11-392D-1D93-40D319064D29}" dt="2026-06-27T08:13:21.789" v="82"/>
          <ac:spMkLst>
            <pc:docMk/>
            <pc:sldMk cId="0" sldId="256"/>
            <ac:spMk id="18" creationId="{00000000-0000-0000-0000-000000000000}"/>
          </ac:spMkLst>
        </pc:spChg>
        <pc:spChg chg="del mod">
          <ac:chgData name="Damien Bird" userId="S::damien@damobird365.com::bb004ae1-c285-4f87-b3d2-16b8803c6e02" providerId="AD" clId="Web-{C02E921D-FA11-392D-1D93-40D319064D29}" dt="2026-06-27T08:13:21.789" v="81"/>
          <ac:spMkLst>
            <pc:docMk/>
            <pc:sldMk cId="0" sldId="256"/>
            <ac:spMk id="19" creationId="{00000000-0000-0000-0000-000000000000}"/>
          </ac:spMkLst>
        </pc:spChg>
        <pc:spChg chg="del mod">
          <ac:chgData name="Damien Bird" userId="S::damien@damobird365.com::bb004ae1-c285-4f87-b3d2-16b8803c6e02" providerId="AD" clId="Web-{C02E921D-FA11-392D-1D93-40D319064D29}" dt="2026-06-27T08:13:21.789" v="80"/>
          <ac:spMkLst>
            <pc:docMk/>
            <pc:sldMk cId="0" sldId="256"/>
            <ac:spMk id="20" creationId="{00000000-0000-0000-0000-000000000000}"/>
          </ac:spMkLst>
        </pc:spChg>
        <pc:spChg chg="del mod">
          <ac:chgData name="Damien Bird" userId="S::damien@damobird365.com::bb004ae1-c285-4f87-b3d2-16b8803c6e02" providerId="AD" clId="Web-{C02E921D-FA11-392D-1D93-40D319064D29}" dt="2026-06-27T08:13:21.789" v="79"/>
          <ac:spMkLst>
            <pc:docMk/>
            <pc:sldMk cId="0" sldId="256"/>
            <ac:spMk id="21" creationId="{00000000-0000-0000-0000-000000000000}"/>
          </ac:spMkLst>
        </pc:spChg>
        <pc:spChg chg="mod">
          <ac:chgData name="Damien Bird" userId="S::damien@damobird365.com::bb004ae1-c285-4f87-b3d2-16b8803c6e02" providerId="AD" clId="Web-{C02E921D-FA11-392D-1D93-40D319064D29}" dt="2026-06-27T08:19:49.036" v="90"/>
          <ac:spMkLst>
            <pc:docMk/>
            <pc:sldMk cId="0" sldId="256"/>
            <ac:spMk id="22" creationId="{00000000-0000-0000-0000-000000000000}"/>
          </ac:spMkLst>
        </pc:spChg>
        <pc:spChg chg="mod">
          <ac:chgData name="Damien Bird" userId="S::damien@damobird365.com::bb004ae1-c285-4f87-b3d2-16b8803c6e02" providerId="AD" clId="Web-{C02E921D-FA11-392D-1D93-40D319064D29}" dt="2026-06-27T08:20:03.224" v="91" actId="1076"/>
          <ac:spMkLst>
            <pc:docMk/>
            <pc:sldMk cId="0" sldId="256"/>
            <ac:spMk id="23" creationId="{00000000-0000-0000-0000-000000000000}"/>
          </ac:spMkLst>
        </pc:spChg>
        <pc:spChg chg="del mod">
          <ac:chgData name="Damien Bird" userId="S::damien@damobird365.com::bb004ae1-c285-4f87-b3d2-16b8803c6e02" providerId="AD" clId="Web-{C02E921D-FA11-392D-1D93-40D319064D29}" dt="2026-06-27T08:13:23.899" v="89"/>
          <ac:spMkLst>
            <pc:docMk/>
            <pc:sldMk cId="0" sldId="256"/>
            <ac:spMk id="24" creationId="{00000000-0000-0000-0000-000000000000}"/>
          </ac:spMkLst>
        </pc:spChg>
        <pc:spChg chg="add">
          <ac:chgData name="Damien Bird" userId="S::damien@damobird365.com::bb004ae1-c285-4f87-b3d2-16b8803c6e02" providerId="AD" clId="Web-{C02E921D-FA11-392D-1D93-40D319064D29}" dt="2026-06-27T08:19:49.036" v="90"/>
          <ac:spMkLst>
            <pc:docMk/>
            <pc:sldMk cId="0" sldId="256"/>
            <ac:spMk id="900" creationId="{00000000-0000-0000-0000-000000000000}"/>
          </ac:spMkLst>
        </pc:spChg>
        <pc:picChg chg="add del mod">
          <ac:chgData name="Damien Bird" userId="S::damien@damobird365.com::bb004ae1-c285-4f87-b3d2-16b8803c6e02" providerId="AD" clId="Web-{C02E921D-FA11-392D-1D93-40D319064D29}" dt="2026-06-27T08:13:21.789" v="88"/>
          <ac:picMkLst>
            <pc:docMk/>
            <pc:sldMk cId="0" sldId="256"/>
            <ac:picMk id="2" creationId="{00000000-0000-0000-0000-000000000000}"/>
          </ac:picMkLst>
        </pc:picChg>
      </pc:sldChg>
      <pc:sldChg chg="addSp delSp modSp">
        <pc:chgData name="Damien Bird" userId="S::damien@damobird365.com::bb004ae1-c285-4f87-b3d2-16b8803c6e02" providerId="AD" clId="Web-{C02E921D-FA11-392D-1D93-40D319064D29}" dt="2026-06-27T08:19:49.036" v="90"/>
        <pc:sldMkLst>
          <pc:docMk/>
          <pc:sldMk cId="0" sldId="257"/>
        </pc:sldMkLst>
        <pc:spChg chg="del">
          <ac:chgData name="Damien Bird" userId="S::damien@damobird365.com::bb004ae1-c285-4f87-b3d2-16b8803c6e02" providerId="AD" clId="Web-{C02E921D-FA11-392D-1D93-40D319064D29}" dt="2026-06-27T08:13:15.164" v="78"/>
          <ac:spMkLst>
            <pc:docMk/>
            <pc:sldMk cId="0" sldId="257"/>
            <ac:spMk id="31" creationId="{00000000-0000-0000-0000-000000000000}"/>
          </ac:spMkLst>
        </pc:spChg>
        <pc:spChg chg="del">
          <ac:chgData name="Damien Bird" userId="S::damien@damobird365.com::bb004ae1-c285-4f87-b3d2-16b8803c6e02" providerId="AD" clId="Web-{C02E921D-FA11-392D-1D93-40D319064D29}" dt="2026-06-27T08:13:15.164" v="77"/>
          <ac:spMkLst>
            <pc:docMk/>
            <pc:sldMk cId="0" sldId="257"/>
            <ac:spMk id="32" creationId="{00000000-0000-0000-0000-000000000000}"/>
          </ac:spMkLst>
        </pc:spChg>
        <pc:spChg chg="del">
          <ac:chgData name="Damien Bird" userId="S::damien@damobird365.com::bb004ae1-c285-4f87-b3d2-16b8803c6e02" providerId="AD" clId="Web-{C02E921D-FA11-392D-1D93-40D319064D29}" dt="2026-06-27T08:13:15.164" v="76"/>
          <ac:spMkLst>
            <pc:docMk/>
            <pc:sldMk cId="0" sldId="257"/>
            <ac:spMk id="33" creationId="{00000000-0000-0000-0000-000000000000}"/>
          </ac:spMkLst>
        </pc:spChg>
        <pc:spChg chg="del">
          <ac:chgData name="Damien Bird" userId="S::damien@damobird365.com::bb004ae1-c285-4f87-b3d2-16b8803c6e02" providerId="AD" clId="Web-{C02E921D-FA11-392D-1D93-40D319064D29}" dt="2026-06-27T08:13:15.164" v="75"/>
          <ac:spMkLst>
            <pc:docMk/>
            <pc:sldMk cId="0" sldId="257"/>
            <ac:spMk id="34" creationId="{00000000-0000-0000-0000-000000000000}"/>
          </ac:spMkLst>
        </pc:spChg>
        <pc:spChg chg="del">
          <ac:chgData name="Damien Bird" userId="S::damien@damobird365.com::bb004ae1-c285-4f87-b3d2-16b8803c6e02" providerId="AD" clId="Web-{C02E921D-FA11-392D-1D93-40D319064D29}" dt="2026-06-27T08:13:15.164" v="74"/>
          <ac:spMkLst>
            <pc:docMk/>
            <pc:sldMk cId="0" sldId="257"/>
            <ac:spMk id="35" creationId="{00000000-0000-0000-0000-000000000000}"/>
          </ac:spMkLst>
        </pc:spChg>
        <pc:spChg chg="del">
          <ac:chgData name="Damien Bird" userId="S::damien@damobird365.com::bb004ae1-c285-4f87-b3d2-16b8803c6e02" providerId="AD" clId="Web-{C02E921D-FA11-392D-1D93-40D319064D29}" dt="2026-06-27T08:13:15.164" v="73"/>
          <ac:spMkLst>
            <pc:docMk/>
            <pc:sldMk cId="0" sldId="257"/>
            <ac:spMk id="36" creationId="{00000000-0000-0000-0000-000000000000}"/>
          </ac:spMkLst>
        </pc:spChg>
        <pc:spChg chg="mod">
          <ac:chgData name="Damien Bird" userId="S::damien@damobird365.com::bb004ae1-c285-4f87-b3d2-16b8803c6e02" providerId="AD" clId="Web-{C02E921D-FA11-392D-1D93-40D319064D29}" dt="2026-06-27T08:19:49.036" v="90"/>
          <ac:spMkLst>
            <pc:docMk/>
            <pc:sldMk cId="0" sldId="257"/>
            <ac:spMk id="37" creationId="{00000000-0000-0000-0000-000000000000}"/>
          </ac:spMkLst>
        </pc:spChg>
        <pc:spChg chg="mod">
          <ac:chgData name="Damien Bird" userId="S::damien@damobird365.com::bb004ae1-c285-4f87-b3d2-16b8803c6e02" providerId="AD" clId="Web-{C02E921D-FA11-392D-1D93-40D319064D29}" dt="2026-06-27T08:19:49.036" v="90"/>
          <ac:spMkLst>
            <pc:docMk/>
            <pc:sldMk cId="0" sldId="257"/>
            <ac:spMk id="38" creationId="{00000000-0000-0000-0000-000000000000}"/>
          </ac:spMkLst>
        </pc:spChg>
        <pc:spChg chg="add">
          <ac:chgData name="Damien Bird" userId="S::damien@damobird365.com::bb004ae1-c285-4f87-b3d2-16b8803c6e02" providerId="AD" clId="Web-{C02E921D-FA11-392D-1D93-40D319064D29}" dt="2026-06-27T08:19:49.036" v="90"/>
          <ac:spMkLst>
            <pc:docMk/>
            <pc:sldMk cId="0" sldId="257"/>
            <ac:spMk id="900" creationId="{00000000-0000-0000-0000-000000000000}"/>
          </ac:spMkLst>
        </pc:spChg>
        <pc:picChg chg="mod">
          <ac:chgData name="Damien Bird" userId="S::damien@damobird365.com::bb004ae1-c285-4f87-b3d2-16b8803c6e02" providerId="AD" clId="Web-{C02E921D-FA11-392D-1D93-40D319064D29}" dt="2026-06-27T08:19:49.036" v="90"/>
          <ac:picMkLst>
            <pc:docMk/>
            <pc:sldMk cId="0" sldId="257"/>
            <ac:picMk id="6" creationId="{00000000-0000-0000-0000-000000000000}"/>
          </ac:picMkLst>
        </pc:picChg>
        <pc:picChg chg="mod">
          <ac:chgData name="Damien Bird" userId="S::damien@damobird365.com::bb004ae1-c285-4f87-b3d2-16b8803c6e02" providerId="AD" clId="Web-{C02E921D-FA11-392D-1D93-40D319064D29}" dt="2026-06-27T08:19:49.036" v="90"/>
          <ac:picMkLst>
            <pc:docMk/>
            <pc:sldMk cId="0" sldId="257"/>
            <ac:picMk id="10" creationId="{00000000-0000-0000-0000-000000000000}"/>
          </ac:picMkLst>
        </pc:picChg>
      </pc:sldChg>
      <pc:sldChg chg="delSp modSp">
        <pc:chgData name="Damien Bird" userId="S::damien@damobird365.com::bb004ae1-c285-4f87-b3d2-16b8803c6e02" providerId="AD" clId="Web-{C02E921D-FA11-392D-1D93-40D319064D29}" dt="2026-06-27T08:20:55.181" v="93" actId="20577"/>
        <pc:sldMkLst>
          <pc:docMk/>
          <pc:sldMk cId="0" sldId="258"/>
        </pc:sldMkLst>
        <pc:spChg chg="del">
          <ac:chgData name="Damien Bird" userId="S::damien@damobird365.com::bb004ae1-c285-4f87-b3d2-16b8803c6e02" providerId="AD" clId="Web-{C02E921D-FA11-392D-1D93-40D319064D29}" dt="2026-06-27T08:13:10.601" v="72"/>
          <ac:spMkLst>
            <pc:docMk/>
            <pc:sldMk cId="0" sldId="258"/>
            <ac:spMk id="12" creationId="{00000000-0000-0000-0000-000000000000}"/>
          </ac:spMkLst>
        </pc:spChg>
        <pc:spChg chg="del">
          <ac:chgData name="Damien Bird" userId="S::damien@damobird365.com::bb004ae1-c285-4f87-b3d2-16b8803c6e02" providerId="AD" clId="Web-{C02E921D-FA11-392D-1D93-40D319064D29}" dt="2026-06-27T08:13:05.913" v="63"/>
          <ac:spMkLst>
            <pc:docMk/>
            <pc:sldMk cId="0" sldId="258"/>
            <ac:spMk id="13" creationId="{00000000-0000-0000-0000-000000000000}"/>
          </ac:spMkLst>
        </pc:spChg>
        <pc:spChg chg="mod">
          <ac:chgData name="Damien Bird" userId="S::damien@damobird365.com::bb004ae1-c285-4f87-b3d2-16b8803c6e02" providerId="AD" clId="Web-{C02E921D-FA11-392D-1D93-40D319064D29}" dt="2026-06-27T08:19:49.036" v="90"/>
          <ac:spMkLst>
            <pc:docMk/>
            <pc:sldMk cId="0" sldId="258"/>
            <ac:spMk id="17" creationId="{00000000-0000-0000-0000-000000000000}"/>
          </ac:spMkLst>
        </pc:spChg>
        <pc:spChg chg="mod">
          <ac:chgData name="Damien Bird" userId="S::damien@damobird365.com::bb004ae1-c285-4f87-b3d2-16b8803c6e02" providerId="AD" clId="Web-{C02E921D-FA11-392D-1D93-40D319064D29}" dt="2026-06-27T08:20:49.915" v="92" actId="20577"/>
          <ac:spMkLst>
            <pc:docMk/>
            <pc:sldMk cId="0" sldId="258"/>
            <ac:spMk id="21" creationId="{00000000-0000-0000-0000-000000000000}"/>
          </ac:spMkLst>
        </pc:spChg>
        <pc:spChg chg="mod">
          <ac:chgData name="Damien Bird" userId="S::damien@damobird365.com::bb004ae1-c285-4f87-b3d2-16b8803c6e02" providerId="AD" clId="Web-{C02E921D-FA11-392D-1D93-40D319064D29}" dt="2026-06-27T08:20:55.181" v="93" actId="20577"/>
          <ac:spMkLst>
            <pc:docMk/>
            <pc:sldMk cId="0" sldId="258"/>
            <ac:spMk id="23" creationId="{00000000-0000-0000-0000-000000000000}"/>
          </ac:spMkLst>
        </pc:spChg>
        <pc:spChg chg="del mod">
          <ac:chgData name="Damien Bird" userId="S::damien@damobird365.com::bb004ae1-c285-4f87-b3d2-16b8803c6e02" providerId="AD" clId="Web-{C02E921D-FA11-392D-1D93-40D319064D29}" dt="2026-06-27T08:13:10.601" v="71"/>
          <ac:spMkLst>
            <pc:docMk/>
            <pc:sldMk cId="0" sldId="258"/>
            <ac:spMk id="37" creationId="{00000000-0000-0000-0000-000000000000}"/>
          </ac:spMkLst>
        </pc:spChg>
        <pc:spChg chg="del mod">
          <ac:chgData name="Damien Bird" userId="S::damien@damobird365.com::bb004ae1-c285-4f87-b3d2-16b8803c6e02" providerId="AD" clId="Web-{C02E921D-FA11-392D-1D93-40D319064D29}" dt="2026-06-27T08:13:08.164" v="68"/>
          <ac:spMkLst>
            <pc:docMk/>
            <pc:sldMk cId="0" sldId="258"/>
            <ac:spMk id="38" creationId="{00000000-0000-0000-0000-000000000000}"/>
          </ac:spMkLst>
        </pc:spChg>
        <pc:spChg chg="del">
          <ac:chgData name="Damien Bird" userId="S::damien@damobird365.com::bb004ae1-c285-4f87-b3d2-16b8803c6e02" providerId="AD" clId="Web-{C02E921D-FA11-392D-1D93-40D319064D29}" dt="2026-06-27T08:13:10.601" v="70"/>
          <ac:spMkLst>
            <pc:docMk/>
            <pc:sldMk cId="0" sldId="258"/>
            <ac:spMk id="39" creationId="{00000000-0000-0000-0000-000000000000}"/>
          </ac:spMkLst>
        </pc:spChg>
        <pc:spChg chg="del">
          <ac:chgData name="Damien Bird" userId="S::damien@damobird365.com::bb004ae1-c285-4f87-b3d2-16b8803c6e02" providerId="AD" clId="Web-{C02E921D-FA11-392D-1D93-40D319064D29}" dt="2026-06-27T08:13:10.601" v="69"/>
          <ac:spMkLst>
            <pc:docMk/>
            <pc:sldMk cId="0" sldId="258"/>
            <ac:spMk id="40" creationId="{00000000-0000-0000-0000-000000000000}"/>
          </ac:spMkLst>
        </pc:spChg>
        <pc:spChg chg="mod">
          <ac:chgData name="Damien Bird" userId="S::damien@damobird365.com::bb004ae1-c285-4f87-b3d2-16b8803c6e02" providerId="AD" clId="Web-{C02E921D-FA11-392D-1D93-40D319064D29}" dt="2026-06-27T08:19:49.036" v="90"/>
          <ac:spMkLst>
            <pc:docMk/>
            <pc:sldMk cId="0" sldId="258"/>
            <ac:spMk id="41" creationId="{00000000-0000-0000-0000-000000000000}"/>
          </ac:spMkLst>
        </pc:spChg>
        <pc:spChg chg="mod">
          <ac:chgData name="Damien Bird" userId="S::damien@damobird365.com::bb004ae1-c285-4f87-b3d2-16b8803c6e02" providerId="AD" clId="Web-{C02E921D-FA11-392D-1D93-40D319064D29}" dt="2026-06-27T08:19:49.036" v="90"/>
          <ac:spMkLst>
            <pc:docMk/>
            <pc:sldMk cId="0" sldId="258"/>
            <ac:spMk id="42" creationId="{00000000-0000-0000-0000-000000000000}"/>
          </ac:spMkLst>
        </pc:spChg>
      </pc:sldChg>
      <pc:sldChg chg="addSp delSp modSp">
        <pc:chgData name="Damien Bird" userId="S::damien@damobird365.com::bb004ae1-c285-4f87-b3d2-16b8803c6e02" providerId="AD" clId="Web-{C02E921D-FA11-392D-1D93-40D319064D29}" dt="2026-06-27T08:19:49.036" v="90"/>
        <pc:sldMkLst>
          <pc:docMk/>
          <pc:sldMk cId="0" sldId="259"/>
        </pc:sldMkLst>
        <pc:spChg chg="mod">
          <ac:chgData name="Damien Bird" userId="S::damien@damobird365.com::bb004ae1-c285-4f87-b3d2-16b8803c6e02" providerId="AD" clId="Web-{C02E921D-FA11-392D-1D93-40D319064D29}" dt="2026-06-27T08:19:49.036" v="90"/>
          <ac:spMkLst>
            <pc:docMk/>
            <pc:sldMk cId="0" sldId="259"/>
            <ac:spMk id="30" creationId="{00000000-0000-0000-0000-000000000000}"/>
          </ac:spMkLst>
        </pc:spChg>
        <pc:spChg chg="del mod">
          <ac:chgData name="Damien Bird" userId="S::damien@damobird365.com::bb004ae1-c285-4f87-b3d2-16b8803c6e02" providerId="AD" clId="Web-{C02E921D-FA11-392D-1D93-40D319064D29}" dt="2026-06-27T08:12:55.881" v="60"/>
          <ac:spMkLst>
            <pc:docMk/>
            <pc:sldMk cId="0" sldId="259"/>
            <ac:spMk id="31" creationId="{00000000-0000-0000-0000-000000000000}"/>
          </ac:spMkLst>
        </pc:spChg>
        <pc:spChg chg="del">
          <ac:chgData name="Damien Bird" userId="S::damien@damobird365.com::bb004ae1-c285-4f87-b3d2-16b8803c6e02" providerId="AD" clId="Web-{C02E921D-FA11-392D-1D93-40D319064D29}" dt="2026-06-27T08:12:56.600" v="61"/>
          <ac:spMkLst>
            <pc:docMk/>
            <pc:sldMk cId="0" sldId="259"/>
            <ac:spMk id="32" creationId="{00000000-0000-0000-0000-000000000000}"/>
          </ac:spMkLst>
        </pc:spChg>
        <pc:spChg chg="del">
          <ac:chgData name="Damien Bird" userId="S::damien@damobird365.com::bb004ae1-c285-4f87-b3d2-16b8803c6e02" providerId="AD" clId="Web-{C02E921D-FA11-392D-1D93-40D319064D29}" dt="2026-06-27T08:12:57.319" v="62"/>
          <ac:spMkLst>
            <pc:docMk/>
            <pc:sldMk cId="0" sldId="259"/>
            <ac:spMk id="33" creationId="{00000000-0000-0000-0000-000000000000}"/>
          </ac:spMkLst>
        </pc:spChg>
        <pc:spChg chg="mod">
          <ac:chgData name="Damien Bird" userId="S::damien@damobird365.com::bb004ae1-c285-4f87-b3d2-16b8803c6e02" providerId="AD" clId="Web-{C02E921D-FA11-392D-1D93-40D319064D29}" dt="2026-06-27T08:19:49.036" v="90"/>
          <ac:spMkLst>
            <pc:docMk/>
            <pc:sldMk cId="0" sldId="259"/>
            <ac:spMk id="34" creationId="{00000000-0000-0000-0000-000000000000}"/>
          </ac:spMkLst>
        </pc:spChg>
        <pc:spChg chg="add">
          <ac:chgData name="Damien Bird" userId="S::damien@damobird365.com::bb004ae1-c285-4f87-b3d2-16b8803c6e02" providerId="AD" clId="Web-{C02E921D-FA11-392D-1D93-40D319064D29}" dt="2026-06-27T08:19:49.036" v="90"/>
          <ac:spMkLst>
            <pc:docMk/>
            <pc:sldMk cId="0" sldId="259"/>
            <ac:spMk id="900" creationId="{00000000-0000-0000-0000-000000000000}"/>
          </ac:spMkLst>
        </pc:spChg>
        <pc:picChg chg="mod">
          <ac:chgData name="Damien Bird" userId="S::damien@damobird365.com::bb004ae1-c285-4f87-b3d2-16b8803c6e02" providerId="AD" clId="Web-{C02E921D-FA11-392D-1D93-40D319064D29}" dt="2026-06-27T08:19:49.036" v="90"/>
          <ac:picMkLst>
            <pc:docMk/>
            <pc:sldMk cId="0" sldId="259"/>
            <ac:picMk id="6" creationId="{00000000-0000-0000-0000-000000000000}"/>
          </ac:picMkLst>
        </pc:picChg>
        <pc:picChg chg="mod">
          <ac:chgData name="Damien Bird" userId="S::damien@damobird365.com::bb004ae1-c285-4f87-b3d2-16b8803c6e02" providerId="AD" clId="Web-{C02E921D-FA11-392D-1D93-40D319064D29}" dt="2026-06-27T08:19:49.036" v="90"/>
          <ac:picMkLst>
            <pc:docMk/>
            <pc:sldMk cId="0" sldId="259"/>
            <ac:picMk id="10" creationId="{00000000-0000-0000-0000-000000000000}"/>
          </ac:picMkLst>
        </pc:picChg>
        <pc:picChg chg="mod">
          <ac:chgData name="Damien Bird" userId="S::damien@damobird365.com::bb004ae1-c285-4f87-b3d2-16b8803c6e02" providerId="AD" clId="Web-{C02E921D-FA11-392D-1D93-40D319064D29}" dt="2026-06-27T08:19:49.036" v="90"/>
          <ac:picMkLst>
            <pc:docMk/>
            <pc:sldMk cId="0" sldId="259"/>
            <ac:picMk id="1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38100"/>
          </a:xfrm>
          <a:prstGeom prst="rect">
            <a:avLst/>
          </a:prstGeom>
          <a:solidFill>
            <a:srgbClr val="00C4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57200" y="38100"/>
            <a:ext cx="28575" cy="6819900"/>
          </a:xfrm>
          <a:prstGeom prst="rect">
            <a:avLst/>
          </a:prstGeom>
          <a:solidFill>
            <a:srgbClr val="00C4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276457" y="6477000"/>
            <a:ext cx="9525" cy="133350"/>
          </a:xfrm>
          <a:prstGeom prst="rect">
            <a:avLst/>
          </a:prstGeom>
          <a:solidFill>
            <a:srgbClr val="2C4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38179" y="1109039"/>
            <a:ext cx="4842150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27" b="1" i="0">
                <a:solidFill>
                  <a:srgbClr val="00C4B4"/>
                </a:solidFill>
                <a:latin typeface="Open Sans"/>
              </a:rPr>
              <a:t>Client Presentation · Prepared Exclusively For You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179" y="1404307"/>
            <a:ext cx="7680976" cy="7048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4011" b="1" i="0" dirty="0">
                <a:solidFill>
                  <a:srgbClr val="FFFFFF"/>
                </a:solidFill>
                <a:latin typeface="Montserrat"/>
              </a:rPr>
              <a:t>Welcome,</a:t>
            </a:r>
            <a:r>
              <a:rPr sz="4011" b="1" i="0" dirty="0">
                <a:solidFill>
                  <a:srgbClr val="00C4B4"/>
                </a:solidFill>
                <a:latin typeface="Montserrat"/>
              </a:rPr>
              <a:t> {{</a:t>
            </a:r>
            <a:r>
              <a:rPr sz="4011" b="1" i="0" dirty="0" err="1">
                <a:solidFill>
                  <a:srgbClr val="00C4B4"/>
                </a:solidFill>
                <a:latin typeface="Montserrat"/>
              </a:rPr>
              <a:t>ClientName</a:t>
            </a:r>
            <a:r>
              <a:rPr sz="4011" b="1" i="0" dirty="0">
                <a:solidFill>
                  <a:srgbClr val="00C4B4"/>
                </a:solidFill>
                <a:latin typeface="Montserrat"/>
              </a:rPr>
              <a:t>}}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179" y="2170752"/>
            <a:ext cx="11019188" cy="28052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823" b="0" i="0" dirty="0">
                <a:solidFill>
                  <a:srgbClr val="A8D8D4"/>
                </a:solidFill>
                <a:latin typeface="Open Sans"/>
              </a:rPr>
              <a:t>Prepared exclusively for</a:t>
            </a:r>
            <a:r>
              <a:rPr sz="1746" b="1" i="0" dirty="0">
                <a:solidFill>
                  <a:srgbClr val="FFFFFF"/>
                </a:solidFill>
                <a:latin typeface="Open Sans"/>
              </a:rPr>
              <a:t> {{</a:t>
            </a:r>
            <a:r>
              <a:rPr sz="1746" b="1" i="0" dirty="0" err="1">
                <a:solidFill>
                  <a:srgbClr val="FFFFFF"/>
                </a:solidFill>
                <a:latin typeface="Open Sans"/>
              </a:rPr>
              <a:t>ClientName</a:t>
            </a:r>
            <a:r>
              <a:rPr sz="1746" b="1" i="0" dirty="0">
                <a:solidFill>
                  <a:srgbClr val="FFFFFF"/>
                </a:solidFill>
                <a:latin typeface="Open Sans"/>
              </a:rPr>
              <a:t>}}</a:t>
            </a:r>
            <a:r>
              <a:rPr sz="1823" b="0" i="0" dirty="0">
                <a:solidFill>
                  <a:srgbClr val="A8D8D4"/>
                </a:solidFill>
                <a:latin typeface="Open Sans"/>
              </a:rPr>
              <a:t> by</a:t>
            </a:r>
            <a:r>
              <a:rPr sz="1746" b="1" i="0" dirty="0">
                <a:solidFill>
                  <a:srgbClr val="FFFFFF"/>
                </a:solidFill>
                <a:latin typeface="Open Sans"/>
              </a:rPr>
              <a:t> {{</a:t>
            </a:r>
            <a:r>
              <a:rPr sz="1746" b="1" i="0" dirty="0" err="1">
                <a:solidFill>
                  <a:srgbClr val="FFFFFF"/>
                </a:solidFill>
                <a:latin typeface="Open Sans"/>
              </a:rPr>
              <a:t>AccountManager</a:t>
            </a:r>
            <a:r>
              <a:rPr sz="1746" b="1" i="0" dirty="0">
                <a:solidFill>
                  <a:srgbClr val="FFFFFF"/>
                </a:solidFill>
                <a:latin typeface="Open Sans"/>
              </a:rPr>
              <a:t>}}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179" y="3234251"/>
            <a:ext cx="1394484" cy="1619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18" b="1" i="0">
                <a:solidFill>
                  <a:srgbClr val="7D8CA0"/>
                </a:solidFill>
                <a:latin typeface="Open Sans"/>
              </a:rPr>
              <a:t>Presentation Date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179" y="3434271"/>
            <a:ext cx="618216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00C4B4"/>
                </a:solidFill>
                <a:latin typeface="Montserrat"/>
              </a:rPr>
              <a:t>{{Date}}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37456" y="3234251"/>
            <a:ext cx="1367993" cy="1619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18" b="1" i="0">
                <a:solidFill>
                  <a:srgbClr val="7D8CA0"/>
                </a:solidFill>
                <a:latin typeface="Open Sans"/>
              </a:rPr>
              <a:t>Account Manager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37456" y="3434271"/>
            <a:ext cx="1615488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00C4B4"/>
                </a:solidFill>
                <a:latin typeface="Montserrat"/>
              </a:rPr>
              <a:t>{{AccountManager}}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79696" y="6610184"/>
            <a:ext cx="687866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A8D8D4"/>
                </a:solidFill>
                <a:latin typeface="Open Sans"/>
              </a:rPr>
              <a:t>Confidential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559" y="6610184"/>
            <a:ext cx="2220162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A8D8D4"/>
                </a:solidFill>
                <a:latin typeface="Open Sans"/>
              </a:rPr>
              <a:t>Client Sales Deck — Reusable Template</a:t>
            </a:r>
          </a:p>
        </p:txBody>
      </p:sp>
      <p:sp>
        <p:nvSpPr>
          <p:cNvPr id="900" name="Footer Page"/>
          <p:cNvSpPr txBox="1"/>
          <p:nvPr/>
        </p:nvSpPr>
        <p:spPr>
          <a:xfrm>
            <a:off x="11347562" y="6610184"/>
            <a:ext cx="386943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7D8CA0"/>
                </a:solidFill>
                <a:latin typeface="Open Sans"/>
              </a:rPr>
              <a:t>01 / 04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7625"/>
          </a:xfrm>
          <a:prstGeom prst="rect">
            <a:avLst/>
          </a:prstGeom>
          <a:solidFill>
            <a:srgbClr val="00C4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47625"/>
            <a:ext cx="12192000" cy="1190625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33400" y="1543050"/>
            <a:ext cx="3555950" cy="3752552"/>
          </a:xfrm>
          <a:prstGeom prst="roundRect">
            <a:avLst>
              <a:gd name="adj" fmla="val 214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063650" y="1819275"/>
            <a:ext cx="495299" cy="495299"/>
          </a:xfrm>
          <a:prstGeom prst="ellipse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17864" y="1983862"/>
            <a:ext cx="186606" cy="165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71525" y="2714625"/>
            <a:ext cx="3079700" cy="476250"/>
          </a:xfrm>
          <a:prstGeom prst="roundRect">
            <a:avLst>
              <a:gd name="adj" fmla="val 12000"/>
            </a:avLst>
          </a:prstGeom>
          <a:solidFill>
            <a:srgbClr val="0A2540"/>
          </a:solidFill>
          <a:ln w="25400">
            <a:solidFill>
              <a:srgbClr val="00C4B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317950" y="1543050"/>
            <a:ext cx="3555950" cy="3752552"/>
          </a:xfrm>
          <a:prstGeom prst="roundRect">
            <a:avLst>
              <a:gd name="adj" fmla="val 214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5848201" y="1819275"/>
            <a:ext cx="495299" cy="495299"/>
          </a:xfrm>
          <a:prstGeom prst="ellipse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02320" y="1973495"/>
            <a:ext cx="186607" cy="186607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4556075" y="2714625"/>
            <a:ext cx="3079700" cy="476250"/>
          </a:xfrm>
          <a:prstGeom prst="roundRect">
            <a:avLst>
              <a:gd name="adj" fmla="val 12000"/>
            </a:avLst>
          </a:prstGeom>
          <a:solidFill>
            <a:srgbClr val="0A2540"/>
          </a:solidFill>
          <a:ln w="25400">
            <a:solidFill>
              <a:srgbClr val="00C4B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102500" y="1543050"/>
            <a:ext cx="3555950" cy="3752552"/>
          </a:xfrm>
          <a:prstGeom prst="roundRect">
            <a:avLst>
              <a:gd name="adj" fmla="val 214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9632751" y="1819275"/>
            <a:ext cx="495299" cy="495299"/>
          </a:xfrm>
          <a:prstGeom prst="ellipse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3447" y="1960166"/>
            <a:ext cx="213265" cy="213265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340625" y="2714625"/>
            <a:ext cx="3079700" cy="476250"/>
          </a:xfrm>
          <a:prstGeom prst="roundRect">
            <a:avLst>
              <a:gd name="adj" fmla="val 12000"/>
            </a:avLst>
          </a:prstGeom>
          <a:solidFill>
            <a:srgbClr val="0A2540"/>
          </a:solidFill>
          <a:ln w="25400">
            <a:solidFill>
              <a:srgbClr val="00C4B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33400" y="5486102"/>
            <a:ext cx="11125200" cy="514647"/>
          </a:xfrm>
          <a:prstGeom prst="rect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33400" y="5486102"/>
            <a:ext cx="50800" cy="514647"/>
          </a:xfrm>
          <a:prstGeom prst="rect">
            <a:avLst/>
          </a:prstGeom>
          <a:solidFill>
            <a:srgbClr val="00C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6534150"/>
            <a:ext cx="12192000" cy="32385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33386" y="314317"/>
            <a:ext cx="4739313" cy="44766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533" b="1" i="0">
                <a:solidFill>
                  <a:srgbClr val="FFFFFF"/>
                </a:solidFill>
                <a:latin typeface="Montserrat"/>
              </a:rPr>
              <a:t>Your Business at a Glance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386" y="800079"/>
            <a:ext cx="5910561" cy="22859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53" b="0" i="0">
                <a:solidFill>
                  <a:srgbClr val="A8D8D4"/>
                </a:solidFill>
                <a:latin typeface="Open Sans"/>
              </a:rPr>
              <a:t>We understand your business — tailored to your context, scale, and market.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20430" y="2466913"/>
            <a:ext cx="781774" cy="1523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896" b="1" i="0">
                <a:solidFill>
                  <a:srgbClr val="68788E"/>
                </a:solidFill>
                <a:latin typeface="Montserrat"/>
              </a:rPr>
              <a:t>Industry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95387" y="2733606"/>
            <a:ext cx="1631859" cy="438139"/>
          </a:xfrm>
          <a:prstGeom prst="rect">
            <a:avLst/>
          </a:prstGeom>
          <a:noFill/>
        </p:spPr>
        <p:txBody>
          <a:bodyPr wrap="none" lIns="190495" tIns="95247" rIns="190495" bIns="95247">
            <a:spAutoFit/>
          </a:bodyPr>
          <a:lstStyle/>
          <a:p>
            <a:pPr algn="ctr"/>
            <a:r>
              <a:rPr sz="1424" b="1" i="0">
                <a:solidFill>
                  <a:srgbClr val="00C4B4"/>
                </a:solidFill>
                <a:latin typeface="Montserrat"/>
              </a:rPr>
              <a:t>{{Industry}}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2696" y="3343191"/>
            <a:ext cx="3077242" cy="37518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68" b="0" i="0">
                <a:solidFill>
                  <a:srgbClr val="2C3E50"/>
                </a:solidFill>
                <a:latin typeface="Open Sans"/>
              </a:rPr>
              <a:t>The sector that defines your competitive landscape and our tailored approach.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84020" y="2466913"/>
            <a:ext cx="1423505" cy="1523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896" b="1" i="0">
                <a:solidFill>
                  <a:srgbClr val="68788E"/>
                </a:solidFill>
                <a:latin typeface="Montserrat"/>
              </a:rPr>
              <a:t>Annual Revenue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62133" y="2733606"/>
            <a:ext cx="1667130" cy="438139"/>
          </a:xfrm>
          <a:prstGeom prst="rect">
            <a:avLst/>
          </a:prstGeom>
          <a:noFill/>
        </p:spPr>
        <p:txBody>
          <a:bodyPr wrap="none" lIns="190495" tIns="95247" rIns="190495" bIns="95247">
            <a:spAutoFit/>
          </a:bodyPr>
          <a:lstStyle/>
          <a:p>
            <a:pPr algn="ctr"/>
            <a:r>
              <a:rPr sz="1424" b="1" i="0">
                <a:solidFill>
                  <a:srgbClr val="00C4B4"/>
                </a:solidFill>
                <a:latin typeface="Montserrat"/>
              </a:rPr>
              <a:t>{{Revenue}}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59235" y="3343191"/>
            <a:ext cx="3072926" cy="37518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68" b="0" i="0">
                <a:solidFill>
                  <a:srgbClr val="2C3E50"/>
                </a:solidFill>
                <a:latin typeface="Open Sans"/>
              </a:rPr>
              <a:t>Your organisation's scale, guiding the right package and commercial structure.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02556" y="2466913"/>
            <a:ext cx="1355343" cy="1523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896" b="1" i="0">
                <a:solidFill>
                  <a:srgbClr val="68788E"/>
                </a:solidFill>
                <a:latin typeface="Montserrat"/>
              </a:rPr>
              <a:t>Primary Region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36627" y="2733606"/>
            <a:ext cx="1487053" cy="438139"/>
          </a:xfrm>
          <a:prstGeom prst="rect">
            <a:avLst/>
          </a:prstGeom>
          <a:noFill/>
        </p:spPr>
        <p:txBody>
          <a:bodyPr wrap="none" lIns="190495" tIns="95247" rIns="190495" bIns="95247">
            <a:spAutoFit/>
          </a:bodyPr>
          <a:lstStyle/>
          <a:p>
            <a:pPr algn="ctr"/>
            <a:r>
              <a:rPr sz="1424" b="1" i="0">
                <a:solidFill>
                  <a:srgbClr val="00C4B4"/>
                </a:solidFill>
                <a:latin typeface="Montserrat"/>
              </a:rPr>
              <a:t>{{Region}}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11118" y="3343191"/>
            <a:ext cx="2738220" cy="37518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68" b="0" i="0">
                <a:solidFill>
                  <a:srgbClr val="2C3E50"/>
                </a:solidFill>
                <a:latin typeface="Open Sans"/>
              </a:rPr>
              <a:t>The geography where our delivery model and support teams are ready to engage.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1980" y="5628836"/>
            <a:ext cx="9082455" cy="21906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96" b="0" i="1">
                <a:solidFill>
                  <a:srgbClr val="2C3E50"/>
                </a:solidFill>
                <a:latin typeface="Open Sans"/>
              </a:rPr>
              <a:t>Our solutions are built around the needs of organisations like yours — operating in your market, at your scale, in your geography.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7188" y="6610184"/>
            <a:ext cx="2220162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A8D8D4"/>
                </a:solidFill>
                <a:latin typeface="Open Sans"/>
              </a:rPr>
              <a:t>Client Sales Deck — Reusable Template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347562" y="6610184"/>
            <a:ext cx="386943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7D8CA0"/>
                </a:solidFill>
                <a:latin typeface="Open Sans"/>
              </a:rPr>
              <a:t>02 / 04</a:t>
            </a:r>
          </a:p>
        </p:txBody>
      </p:sp>
      <p:sp>
        <p:nvSpPr>
          <p:cNvPr id="900" name="Footer Confidential"/>
          <p:cNvSpPr txBox="1"/>
          <p:nvPr/>
        </p:nvSpPr>
        <p:spPr>
          <a:xfrm>
            <a:off x="10479696" y="6610184"/>
            <a:ext cx="687866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A8D8D4"/>
                </a:solidFill>
                <a:latin typeface="Open Sans"/>
              </a:rPr>
              <a:t>Confidential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800844"/>
            <a:ext cx="533400" cy="38100"/>
          </a:xfrm>
          <a:prstGeom prst="roundRect">
            <a:avLst>
              <a:gd name="adj" fmla="val 50000"/>
            </a:avLst>
          </a:prstGeom>
          <a:solidFill>
            <a:srgbClr val="00C4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1176263"/>
            <a:ext cx="8305800" cy="5255418"/>
          </a:xfrm>
          <a:prstGeom prst="roundRect">
            <a:avLst>
              <a:gd name="adj" fmla="val 2174"/>
            </a:avLst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4324350" y="3150691"/>
            <a:ext cx="571500" cy="19050"/>
          </a:xfrm>
          <a:prstGeom prst="roundRect">
            <a:avLst>
              <a:gd name="adj" fmla="val 50000"/>
            </a:avLst>
          </a:prstGeom>
          <a:solidFill>
            <a:srgbClr val="00C4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229166" y="3516354"/>
            <a:ext cx="2293591" cy="841920"/>
          </a:xfrm>
          <a:prstGeom prst="roundRect">
            <a:avLst>
              <a:gd name="adj" fmla="val 9050"/>
            </a:avLst>
          </a:prstGeom>
          <a:solidFill>
            <a:srgbClr val="0E32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709387" y="3486826"/>
            <a:ext cx="2293590" cy="841920"/>
          </a:xfrm>
          <a:prstGeom prst="roundRect">
            <a:avLst>
              <a:gd name="adj" fmla="val 9050"/>
            </a:avLst>
          </a:prstGeom>
          <a:solidFill>
            <a:srgbClr val="0E32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067800" y="1187499"/>
            <a:ext cx="2667000" cy="1933277"/>
          </a:xfrm>
          <a:prstGeom prst="roundRect">
            <a:avLst>
              <a:gd name="adj" fmla="val 394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90363" y="1633050"/>
            <a:ext cx="129477" cy="129477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90363" y="2071189"/>
            <a:ext cx="129477" cy="129477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90363" y="2509328"/>
            <a:ext cx="129477" cy="129477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9067800" y="3769369"/>
            <a:ext cx="2667000" cy="1423094"/>
          </a:xfrm>
          <a:prstGeom prst="roundRect">
            <a:avLst>
              <a:gd name="adj" fmla="val 535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6564808"/>
            <a:ext cx="12192000" cy="293191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7188" y="295267"/>
            <a:ext cx="5618865" cy="44766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533" b="1" i="0">
                <a:solidFill>
                  <a:srgbClr val="0A2540"/>
                </a:solidFill>
                <a:latin typeface="Montserrat"/>
              </a:rPr>
              <a:t>Your Recommended Solution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188" y="877022"/>
            <a:ext cx="4963591" cy="21906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96" b="0" i="1">
                <a:solidFill>
                  <a:srgbClr val="65748A"/>
                </a:solidFill>
                <a:latin typeface="Open Sans"/>
              </a:rPr>
              <a:t>A personalised commercial proposal — every field injected at run-time.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47562" y="6610184"/>
            <a:ext cx="373500" cy="140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911" b="0" i="0">
                <a:solidFill>
                  <a:srgbClr val="7D8CA0"/>
                </a:solidFill>
                <a:latin typeface="Open Sans"/>
              </a:rPr>
              <a:t>03 / 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26280" y="1914435"/>
            <a:ext cx="2167260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b="1" i="0" dirty="0">
                <a:solidFill>
                  <a:srgbClr val="A8D8D4"/>
                </a:solidFill>
                <a:latin typeface="Montserrat"/>
              </a:rPr>
              <a:t>Selected Package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80765" y="2313906"/>
            <a:ext cx="5058290" cy="35734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322" b="1" i="0" dirty="0">
                <a:solidFill>
                  <a:srgbClr val="0A2540"/>
                </a:solidFill>
                <a:highlight>
                  <a:srgbClr val="00C4B4"/>
                </a:highlight>
                <a:latin typeface="Montserrat"/>
              </a:rPr>
              <a:t>{{</a:t>
            </a:r>
            <a:r>
              <a:rPr sz="2322" b="1" i="0" dirty="0" err="1">
                <a:solidFill>
                  <a:srgbClr val="0A2540"/>
                </a:solidFill>
                <a:highlight>
                  <a:srgbClr val="00C4B4"/>
                </a:highlight>
                <a:latin typeface="Montserrat"/>
              </a:rPr>
              <a:t>PackageName</a:t>
            </a:r>
            <a:r>
              <a:rPr sz="2322" b="1" i="0" dirty="0">
                <a:solidFill>
                  <a:srgbClr val="0A2540"/>
                </a:solidFill>
                <a:highlight>
                  <a:srgbClr val="00C4B4"/>
                </a:highlight>
                <a:latin typeface="Montserrat"/>
              </a:rPr>
              <a:t>}}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74597" y="3639137"/>
            <a:ext cx="602729" cy="12586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818" b="1" i="0">
                <a:solidFill>
                  <a:srgbClr val="A8D8D4"/>
                </a:solidFill>
                <a:latin typeface="Open Sans"/>
              </a:rPr>
              <a:t>Investment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42349" y="3871452"/>
            <a:ext cx="867225" cy="24359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50" b="1" i="0" dirty="0">
                <a:solidFill>
                  <a:srgbClr val="00C4B4"/>
                </a:solidFill>
                <a:latin typeface="Montserrat"/>
              </a:rPr>
              <a:t>{{Price}}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30869" y="3639137"/>
            <a:ext cx="1250342" cy="12586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818" b="1" i="0" dirty="0">
                <a:solidFill>
                  <a:srgbClr val="A8D8D4"/>
                </a:solidFill>
                <a:latin typeface="Open Sans"/>
              </a:rPr>
              <a:t>Your Exclusive Discount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16442" y="3871452"/>
            <a:ext cx="1279196" cy="24359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50" b="1" i="0">
                <a:solidFill>
                  <a:srgbClr val="FF6B35"/>
                </a:solidFill>
                <a:latin typeface="Montserrat"/>
              </a:rPr>
              <a:t>{{Discount}}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15123" y="4597408"/>
            <a:ext cx="5294719" cy="123110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200" b="1" i="0" dirty="0">
                <a:solidFill>
                  <a:srgbClr val="00C4B4"/>
                </a:solidFill>
                <a:latin typeface="Open Sans"/>
              </a:rPr>
              <a:t>{{</a:t>
            </a:r>
            <a:r>
              <a:rPr sz="1200" b="1" i="0" dirty="0" err="1">
                <a:solidFill>
                  <a:srgbClr val="00C4B4"/>
                </a:solidFill>
                <a:latin typeface="Open Sans"/>
              </a:rPr>
              <a:t>PackageName</a:t>
            </a:r>
            <a:r>
              <a:rPr sz="1200" b="1" i="0" dirty="0">
                <a:solidFill>
                  <a:srgbClr val="00C4B4"/>
                </a:solidFill>
                <a:latin typeface="Open Sans"/>
              </a:rPr>
              <a:t>}}</a:t>
            </a:r>
            <a:endParaRPr lang="en-GB" sz="1200" b="1" i="0" dirty="0">
              <a:solidFill>
                <a:srgbClr val="00C4B4"/>
              </a:solidFill>
              <a:latin typeface="Open Sans"/>
            </a:endParaRPr>
          </a:p>
          <a:p>
            <a:pPr algn="ctr"/>
            <a:r>
              <a:rPr lang="en-GB" sz="1400" dirty="0">
                <a:solidFill>
                  <a:srgbClr val="A8D8D4"/>
                </a:solidFill>
                <a:latin typeface="Open Sans"/>
              </a:rPr>
              <a:t>is our most-requested solution for organisations in your sector.</a:t>
            </a:r>
            <a:br>
              <a:rPr lang="en-GB" sz="1400" dirty="0">
                <a:solidFill>
                  <a:srgbClr val="A8D8D4"/>
                </a:solidFill>
                <a:latin typeface="Open Sans"/>
              </a:rPr>
            </a:br>
            <a:r>
              <a:rPr lang="en-GB" sz="1400" dirty="0">
                <a:solidFill>
                  <a:srgbClr val="A8D8D4"/>
                </a:solidFill>
                <a:latin typeface="Open Sans"/>
              </a:rPr>
              <a:t>At </a:t>
            </a:r>
            <a:r>
              <a:rPr lang="en-GB" sz="1400" b="1" dirty="0">
                <a:solidFill>
                  <a:srgbClr val="00C4B4"/>
                </a:solidFill>
                <a:latin typeface="Open Sans"/>
              </a:rPr>
              <a:t>{{Price}}</a:t>
            </a:r>
            <a:r>
              <a:rPr lang="en-GB" sz="1400" dirty="0">
                <a:solidFill>
                  <a:srgbClr val="A8D8D4"/>
                </a:solidFill>
                <a:latin typeface="Open Sans"/>
              </a:rPr>
              <a:t> – with </a:t>
            </a:r>
            <a:r>
              <a:rPr lang="en-GB" sz="1400" b="1" dirty="0">
                <a:solidFill>
                  <a:srgbClr val="FF6B35"/>
                </a:solidFill>
                <a:latin typeface="Open Sans"/>
              </a:rPr>
              <a:t>{{Discount}} </a:t>
            </a:r>
            <a:r>
              <a:rPr lang="en-GB" sz="1400" dirty="0">
                <a:solidFill>
                  <a:srgbClr val="A8D8D4"/>
                </a:solidFill>
                <a:latin typeface="Open Sans"/>
              </a:rPr>
              <a:t>applied</a:t>
            </a:r>
            <a:br>
              <a:rPr lang="en-GB" sz="1400" dirty="0">
                <a:solidFill>
                  <a:srgbClr val="A8D8D4"/>
                </a:solidFill>
                <a:latin typeface="Open Sans"/>
              </a:rPr>
            </a:br>
            <a:r>
              <a:rPr lang="en-GB" sz="1400" dirty="0">
                <a:solidFill>
                  <a:srgbClr val="A8D8D4"/>
                </a:solidFill>
                <a:latin typeface="Open Sans"/>
              </a:rPr>
              <a:t>outstanding value for your growth objectives.</a:t>
            </a:r>
          </a:p>
          <a:p>
            <a:pPr algn="ctr"/>
            <a:endParaRPr lang="en-GB" sz="1400" dirty="0">
              <a:solidFill>
                <a:srgbClr val="A8D8D4"/>
              </a:solidFill>
              <a:latin typeface="Open Sans"/>
            </a:endParaRPr>
          </a:p>
          <a:p>
            <a:pPr algn="ctr"/>
            <a:endParaRPr sz="1200" b="1" i="0" dirty="0">
              <a:solidFill>
                <a:srgbClr val="00C4B4"/>
              </a:solidFill>
              <a:latin typeface="Open San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290363" y="1379751"/>
            <a:ext cx="1455353" cy="14287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22" b="1" i="0">
                <a:solidFill>
                  <a:srgbClr val="68788E"/>
                </a:solidFill>
                <a:latin typeface="Montserrat"/>
              </a:rPr>
              <a:t>Why This Package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96038" y="1614000"/>
            <a:ext cx="2002878" cy="361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68" b="0" i="0">
                <a:solidFill>
                  <a:srgbClr val="2C3E50"/>
                </a:solidFill>
                <a:latin typeface="Open Sans"/>
              </a:rPr>
              <a:t>Purpose-built for your sector and scale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496038" y="2052139"/>
            <a:ext cx="1878163" cy="361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68" b="0" i="0">
                <a:solidFill>
                  <a:srgbClr val="2C3E50"/>
                </a:solidFill>
                <a:latin typeface="Open Sans"/>
              </a:rPr>
              <a:t>Exclusive pricing negotiated for your account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496038" y="2490278"/>
            <a:ext cx="1994395" cy="361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68" b="0" i="0">
                <a:solidFill>
                  <a:srgbClr val="2C3E50"/>
                </a:solidFill>
                <a:latin typeface="Open Sans"/>
              </a:rPr>
              <a:t>Delivered by a dedicated account team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290363" y="3961556"/>
            <a:ext cx="784899" cy="14287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22" b="1" i="0">
                <a:solidFill>
                  <a:srgbClr val="68788E"/>
                </a:solidFill>
                <a:latin typeface="Montserrat"/>
              </a:rPr>
              <a:t>Next Step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90363" y="4205331"/>
            <a:ext cx="2100656" cy="7841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2" b="0" i="0">
                <a:solidFill>
                  <a:srgbClr val="2C3E50"/>
                </a:solidFill>
                <a:latin typeface="Open Sans"/>
              </a:rPr>
              <a:t>Review this proposal with your stakeholders, then connect with your Account Manager to confirm terms.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7188" y="6610184"/>
            <a:ext cx="2220162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A8D8D4"/>
                </a:solidFill>
                <a:latin typeface="Open Sans"/>
              </a:rPr>
              <a:t>Client Sales Deck — Reusable Template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79696" y="6610184"/>
            <a:ext cx="687866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A8D8D4"/>
                </a:solidFill>
                <a:latin typeface="Open Sans"/>
              </a:rPr>
              <a:t>Confidential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27783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1544538"/>
            <a:ext cx="3581400" cy="4089796"/>
          </a:xfrm>
          <a:prstGeom prst="roundRect">
            <a:avLst>
              <a:gd name="adj" fmla="val 212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76275" y="1763613"/>
            <a:ext cx="381000" cy="381000"/>
          </a:xfrm>
          <a:prstGeom prst="ellipse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038600" y="3579911"/>
            <a:ext cx="171450" cy="19050"/>
          </a:xfrm>
          <a:prstGeom prst="rect">
            <a:avLst/>
          </a:prstGeom>
          <a:solidFill>
            <a:srgbClr val="00C4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119" y="3522673"/>
            <a:ext cx="88897" cy="13334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305300" y="1544538"/>
            <a:ext cx="3581400" cy="4089796"/>
          </a:xfrm>
          <a:prstGeom prst="roundRect">
            <a:avLst>
              <a:gd name="adj" fmla="val 212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24375" y="1763613"/>
            <a:ext cx="381000" cy="381000"/>
          </a:xfrm>
          <a:prstGeom prst="ellipse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886700" y="3579911"/>
            <a:ext cx="171450" cy="19050"/>
          </a:xfrm>
          <a:prstGeom prst="rect">
            <a:avLst/>
          </a:prstGeom>
          <a:solidFill>
            <a:srgbClr val="00C4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1123" y="3522673"/>
            <a:ext cx="88897" cy="133346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8153399" y="1544538"/>
            <a:ext cx="3581400" cy="4089796"/>
          </a:xfrm>
          <a:prstGeom prst="roundRect">
            <a:avLst>
              <a:gd name="adj" fmla="val 212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372475" y="1763613"/>
            <a:ext cx="381000" cy="381000"/>
          </a:xfrm>
          <a:prstGeom prst="ellipse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57200" y="5824835"/>
            <a:ext cx="11277600" cy="480714"/>
          </a:xfrm>
          <a:prstGeom prst="roundRect">
            <a:avLst>
              <a:gd name="adj" fmla="val 11888"/>
            </a:avLst>
          </a:prstGeom>
          <a:solidFill>
            <a:srgbClr val="E8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57200" y="5824835"/>
            <a:ext cx="50800" cy="480714"/>
          </a:xfrm>
          <a:prstGeom prst="rect">
            <a:avLst/>
          </a:prstGeom>
          <a:solidFill>
            <a:srgbClr val="00C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0550" y="6005540"/>
            <a:ext cx="148548" cy="11883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496050"/>
            <a:ext cx="12192000" cy="36195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7188" y="190495"/>
            <a:ext cx="862437" cy="14287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791" b="1" i="0">
                <a:solidFill>
                  <a:srgbClr val="00C4B4"/>
                </a:solidFill>
                <a:latin typeface="Montserrat"/>
              </a:rPr>
              <a:t>Next Steps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188" y="352416"/>
            <a:ext cx="3720312" cy="44766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533" b="1" i="0">
                <a:solidFill>
                  <a:srgbClr val="FFFFFF"/>
                </a:solidFill>
                <a:latin typeface="Montserrat"/>
              </a:rPr>
              <a:t>Let's Move Forward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188" y="849192"/>
            <a:ext cx="7062313" cy="21906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96" b="0" i="0">
                <a:solidFill>
                  <a:srgbClr val="A8D8D4"/>
                </a:solidFill>
                <a:latin typeface="Open Sans"/>
              </a:rPr>
              <a:t>Clear accountability — owner and follow-up date are built in before the deck leaves the system.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863" y="1854054"/>
            <a:ext cx="91440" cy="2000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60" b="1" i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6258" y="2277906"/>
            <a:ext cx="2571217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b="1" i="0" dirty="0">
                <a:solidFill>
                  <a:srgbClr val="0A2540"/>
                </a:solidFill>
                <a:latin typeface="Montserrat"/>
              </a:rPr>
              <a:t>Review This Proposal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258" y="2979729"/>
            <a:ext cx="2908624" cy="11079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b="0" i="0" dirty="0">
                <a:solidFill>
                  <a:srgbClr val="2C3E50"/>
                </a:solidFill>
                <a:latin typeface="Open Sans"/>
              </a:rPr>
              <a:t>Share this proposal with your key stakeholders and internal decision-makers to align on the opportunity.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65198" y="1854054"/>
            <a:ext cx="98968" cy="2000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60" b="1" i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24262" y="2277906"/>
            <a:ext cx="3179128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b="1" i="0" dirty="0">
                <a:solidFill>
                  <a:srgbClr val="0A2540"/>
                </a:solidFill>
                <a:latin typeface="Montserrat"/>
              </a:rPr>
              <a:t>We'll Reach Out by</a:t>
            </a:r>
            <a:r>
              <a:rPr lang="en-GB" b="1" dirty="0">
                <a:solidFill>
                  <a:srgbClr val="0A2540"/>
                </a:solidFill>
                <a:latin typeface="Montserrat"/>
              </a:rPr>
              <a:t> </a:t>
            </a:r>
            <a:r>
              <a:rPr sz="1400" b="1" i="0" dirty="0">
                <a:solidFill>
                  <a:srgbClr val="00C4B4"/>
                </a:solidFill>
                <a:highlight>
                  <a:srgbClr val="0A2540"/>
                </a:highlight>
                <a:latin typeface="Montserrat"/>
              </a:rPr>
              <a:t>{{</a:t>
            </a:r>
            <a:r>
              <a:rPr sz="1400" b="1" i="0" dirty="0" err="1">
                <a:solidFill>
                  <a:srgbClr val="00C4B4"/>
                </a:solidFill>
                <a:highlight>
                  <a:srgbClr val="0A2540"/>
                </a:highlight>
                <a:latin typeface="Montserrat"/>
              </a:rPr>
              <a:t>FollowUpDate</a:t>
            </a:r>
            <a:r>
              <a:rPr sz="1400" b="1" i="0" dirty="0">
                <a:solidFill>
                  <a:srgbClr val="00C4B4"/>
                </a:solidFill>
                <a:highlight>
                  <a:srgbClr val="0A2540"/>
                </a:highlight>
                <a:latin typeface="Montserrat"/>
              </a:rPr>
              <a:t>}}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24375" y="2979729"/>
            <a:ext cx="2956396" cy="138499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00C4B4"/>
                </a:solidFill>
                <a:highlight>
                  <a:srgbClr val="0A2540"/>
                </a:highlight>
                <a:latin typeface="Montserrat"/>
              </a:rPr>
              <a:t>{{Owner}}</a:t>
            </a:r>
            <a:r>
              <a:rPr b="0" i="0" dirty="0">
                <a:solidFill>
                  <a:srgbClr val="2C3E50"/>
                </a:solidFill>
                <a:latin typeface="Open Sans"/>
              </a:rPr>
              <a:t> will contact you by</a:t>
            </a:r>
            <a:r>
              <a:rPr lang="en-GB" b="0" i="0" dirty="0">
                <a:solidFill>
                  <a:srgbClr val="2C3E50"/>
                </a:solidFill>
                <a:latin typeface="Open Sans"/>
              </a:rPr>
              <a:t> </a:t>
            </a:r>
            <a:r>
              <a:rPr sz="1400" b="1" i="0" dirty="0">
                <a:solidFill>
                  <a:srgbClr val="00C4B4"/>
                </a:solidFill>
                <a:highlight>
                  <a:srgbClr val="0A2540"/>
                </a:highlight>
                <a:latin typeface="Montserrat"/>
              </a:rPr>
              <a:t>{{</a:t>
            </a:r>
            <a:r>
              <a:rPr sz="1400" b="1" i="0" dirty="0" err="1">
                <a:solidFill>
                  <a:srgbClr val="00C4B4"/>
                </a:solidFill>
                <a:highlight>
                  <a:srgbClr val="0A2540"/>
                </a:highlight>
                <a:latin typeface="Montserrat"/>
              </a:rPr>
              <a:t>FollowUpDate</a:t>
            </a:r>
            <a:r>
              <a:rPr sz="1400" b="1" i="0" dirty="0">
                <a:solidFill>
                  <a:srgbClr val="00C4B4"/>
                </a:solidFill>
                <a:highlight>
                  <a:srgbClr val="0A2540"/>
                </a:highlight>
                <a:latin typeface="Montserrat"/>
              </a:rPr>
              <a:t>}}</a:t>
            </a:r>
            <a:r>
              <a:rPr b="0" i="0" dirty="0">
                <a:solidFill>
                  <a:srgbClr val="2C3E50"/>
                </a:solidFill>
                <a:latin typeface="Open Sans"/>
              </a:rPr>
              <a:t> to answer any outstanding questions and guide you through next steps.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13053" y="1854054"/>
            <a:ext cx="99265" cy="2000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60" b="1" i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72265" y="2277906"/>
            <a:ext cx="2250616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b="1" i="0">
                <a:solidFill>
                  <a:srgbClr val="0A2540"/>
                </a:solidFill>
                <a:latin typeface="Montserrat"/>
              </a:rPr>
              <a:t>Confirm &amp; Kick Off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72265" y="2979729"/>
            <a:ext cx="3068312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b="0" i="0" dirty="0">
                <a:solidFill>
                  <a:srgbClr val="2C3E50"/>
                </a:solidFill>
                <a:latin typeface="Open Sans"/>
              </a:rPr>
              <a:t>Agree commercial terms, confirm your start date, and let's get your solution live.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2169" y="5982214"/>
            <a:ext cx="6144311" cy="1538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00" b="1" i="0" dirty="0">
                <a:solidFill>
                  <a:srgbClr val="0A2540"/>
                </a:solidFill>
                <a:latin typeface="Open Sans"/>
              </a:rPr>
              <a:t>We are committed to making this easy.</a:t>
            </a:r>
            <a:r>
              <a:rPr lang="en-GB" sz="1000" b="1" i="0" dirty="0">
                <a:solidFill>
                  <a:srgbClr val="0A2540"/>
                </a:solidFill>
                <a:latin typeface="Open Sans"/>
              </a:rPr>
              <a:t> </a:t>
            </a:r>
            <a:r>
              <a:rPr sz="1000" b="1" i="0" dirty="0">
                <a:solidFill>
                  <a:srgbClr val="00C4B4"/>
                </a:solidFill>
                <a:highlight>
                  <a:srgbClr val="0A2540"/>
                </a:highlight>
                <a:latin typeface="Montserrat"/>
              </a:rPr>
              <a:t>{{Owner}}</a:t>
            </a:r>
            <a:r>
              <a:rPr sz="1000" b="1" i="0" dirty="0">
                <a:solidFill>
                  <a:srgbClr val="0A2540"/>
                </a:solidFill>
                <a:latin typeface="Open Sans"/>
              </a:rPr>
              <a:t> will be your single point of contact from here.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188" y="6610184"/>
            <a:ext cx="2140009" cy="140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911" b="0" i="0">
                <a:solidFill>
                  <a:srgbClr val="A8D8D4"/>
                </a:solidFill>
                <a:latin typeface="Open Sans"/>
              </a:rPr>
              <a:t>Client Sales Deck — Reusable Template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47562" y="6610184"/>
            <a:ext cx="373500" cy="140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GB" sz="911" b="0" i="0">
                <a:solidFill>
                  <a:srgbClr val="7D8CA0"/>
                </a:solidFill>
                <a:latin typeface="Open Sans"/>
              </a:rPr>
              <a:t>04 / 04</a:t>
            </a:r>
          </a:p>
        </p:txBody>
      </p:sp>
      <p:sp>
        <p:nvSpPr>
          <p:cNvPr id="900" name="Footer Confidential"/>
          <p:cNvSpPr txBox="1"/>
          <p:nvPr/>
        </p:nvSpPr>
        <p:spPr>
          <a:xfrm>
            <a:off x="10479696" y="6610184"/>
            <a:ext cx="687866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A8D8D4"/>
                </a:solidFill>
                <a:latin typeface="Open Sans"/>
              </a:rPr>
              <a:t>Confidential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384</Words>
  <Application>Microsoft Office PowerPoint</Application>
  <PresentationFormat>Widescreen</PresentationFormat>
  <Paragraphs>60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Montserrat</vt:lpstr>
      <vt:lpstr>Calibri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Damien Bird</dc:creator>
  <cp:keywords/>
  <dc:description>generated using python-pptx</dc:description>
  <cp:lastModifiedBy>Damien Bird</cp:lastModifiedBy>
  <cp:revision>20</cp:revision>
  <dcterms:created xsi:type="dcterms:W3CDTF">2026-06-27T08:09:34Z</dcterms:created>
  <dcterms:modified xsi:type="dcterms:W3CDTF">2026-06-28T08:44:05Z</dcterms:modified>
  <cp:category/>
</cp:coreProperties>
</file>